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6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E8CF-044F-48FE-9E14-01C9768BB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14A10-8787-4C61-9FFA-87FFA81C2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1422-19D8-4DB9-9475-FDD0DCD4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8E33B-F3D3-486D-84A9-E5BD198C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4CBD2-E861-490A-ABFE-074C8F81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7060-2A31-45C1-8D4A-A554B8E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1613-1E08-4B96-A1F1-663F27C1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C844-12D5-4E84-96E3-3C34C38E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17B2-7C83-417F-9483-26D2C7A1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58C4-D77A-444D-8D5F-F8756AF1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84AD0-8528-45EF-9CBB-32AEA0A76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F7448-5DC7-4ECC-A66A-02CDA91A9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16E5-7928-426F-AA5E-76F4BC41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F687-F3BA-4490-BB4F-0F8C031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3722D-F3D4-4697-951F-9CF240A6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2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8334-B690-4D34-80CC-134262DF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23D5-141E-4CCD-BAA9-D8B214AA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35BA3-8B46-41BC-9406-17AC0164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B7879-5DD3-44BF-AE65-29C8BEC5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5B8A-08C3-4FF6-B788-77B0C4F7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5D07-AE9E-4DF4-A88B-8328301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79259-C0C6-4ED2-BBD7-1C5723620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02FD1-85BC-43E0-9758-F788A20F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4754F-48FE-4F24-9744-DC47F5C3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E58D9-5F3D-4E20-89CF-C2D32C98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43F-6072-414E-AFAA-AFD36027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8FAA7-3231-46D0-9668-649A40F83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258E3-5E33-41AB-9C48-A806CA03A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09FCE-579C-4E61-A696-71AD5678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98E18-47E1-45D3-8ACB-79430E2C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70A07-04A8-447D-B56A-E4988F45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3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2825-8ADE-422D-B12E-ECBE6DB6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5E930-C0EF-4706-ABA3-9BBAB8CC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C3474-626C-47B9-ABF4-C295C7488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43BBD-5B1E-439E-8A64-2875A0F4C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51F2B-4840-4DC1-9D19-BBDF81BA3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7ADC1-89FA-4DCB-8B62-72E6B3EE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01D38-2E98-4557-A272-3382A261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09B64-5B46-4653-90D1-1389F9CB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3C26-8608-4B82-B506-02984CB3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9D1E8-DC42-411E-9DE4-9442130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CD0C-5701-46E9-B911-459211F4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ECDC2-7852-4A7A-9E42-8E9B4139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1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958AF-04CA-461E-9A4C-A0F4FF4F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A067C-4791-4BC8-8FDD-F998C8E5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7E879-6D37-4F7D-9B5C-4DD9DECC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3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A6C-8ACE-42E4-A3FA-36099469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34FE2-5F63-4C27-BE90-A72EE366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BA084-95B0-46B1-97F0-062DF21A5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981BE-165F-48E3-BAD2-B54AD8E3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5B72-670F-4887-BAA3-D4B9E747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97848-1276-4F60-963E-BEF458F9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49AB-E7C7-4E55-B48A-C5FCE267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00738-CD30-4739-8081-E4FE275E0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EBA34-FBBA-49ED-BAD4-C1863CEC1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3A86E-4D07-4431-BB83-BEC0DF6B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31E95-7918-48F5-AF44-2B922E25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0A43E-4107-46B7-A72A-560471B0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1E25A-DD4A-4ED9-893F-58137111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36B0-FA67-4E63-9C72-22BDA399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BEC5-5520-4BF9-AD00-8F21122F6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7DF11-7BC5-4805-B9B4-84D6C9CDD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CB99-8C8B-41A4-A1E5-6A17B051B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EE234-5D19-41EB-B790-55523C31A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8" y="1147158"/>
            <a:ext cx="6038470" cy="4713316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COVID-19 Socioeconomic Analysis</a:t>
            </a: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B03C9-9555-46F2-B5F6-E87F539E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0590" y="1687486"/>
            <a:ext cx="3300156" cy="363681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2020-10-17</a:t>
            </a:r>
          </a:p>
          <a:p>
            <a:pPr algn="l"/>
            <a:r>
              <a:rPr lang="en-US" dirty="0"/>
              <a:t>Teammates: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Connor </a:t>
            </a:r>
            <a:r>
              <a:rPr lang="en-US" dirty="0" err="1"/>
              <a:t>Berek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Alex Fernandez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Justin </a:t>
            </a:r>
            <a:r>
              <a:rPr lang="en-US" dirty="0" err="1"/>
              <a:t>Forkert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Mike Grad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Xi Zhang</a:t>
            </a:r>
          </a:p>
        </p:txBody>
      </p:sp>
      <p:pic>
        <p:nvPicPr>
          <p:cNvPr id="14" name="Picture 1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437F3C7D-854F-40F0-8D38-23C54C5208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8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Questions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43A61-DF14-4FFD-8948-E42AB212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" r="-2" b="-2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pic>
        <p:nvPicPr>
          <p:cNvPr id="5" name="Picture 4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A249A8B-D8C9-4F15-89D8-8F0EE0BE23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Goals – Questions to Answer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Describe the relationship between Covid-19 infection rates and mortality rates with income level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Describe the relationship between Covid-19 infection rates and mortality rates with latitude in the US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Describe the relationship between Covid-19 infection rates and mortality rates with population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9619463-6A13-4660-9A86-2B3512DE80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Data Sourcing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096001" y="1336329"/>
            <a:ext cx="5260848" cy="4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CDC:  Covid-19 infection and mortality rates broken down be state in the United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Used </a:t>
            </a:r>
            <a:r>
              <a:rPr lang="en-US" sz="2000" dirty="0" err="1"/>
              <a:t>url</a:t>
            </a:r>
            <a:r>
              <a:rPr lang="en-US" sz="2000" dirty="0"/>
              <a:t> to pull into pandas and turn into a </a:t>
            </a:r>
            <a:r>
              <a:rPr lang="en-US" sz="2000" dirty="0" err="1"/>
              <a:t>dataframe</a:t>
            </a:r>
            <a:r>
              <a:rPr lang="en-US" sz="2000" dirty="0"/>
              <a:t>.  Then saved as a csv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Median income and population data sourced from ….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Downloaded as a csv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Data Cleansing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Covid-19 data and median income/population data were joined in </a:t>
            </a:r>
            <a:r>
              <a:rPr lang="en-US" sz="2000" dirty="0" err="1"/>
              <a:t>pgAdmin</a:t>
            </a:r>
            <a:r>
              <a:rPr lang="en-US" sz="2000" dirty="0"/>
              <a:t> on key field states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following fields were inspected for completeness and consistency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2B489FC7-D71E-4725-8422-58DDEB12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4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HTML &amp; CSS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HTML was structured using Bootstrap to created a dashboard layout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440D8A9-BCB5-455B-87B1-46CFE9462B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62E686-19C9-42E7-A9FB-842304E6F57C}"/>
              </a:ext>
            </a:extLst>
          </p:cNvPr>
          <p:cNvSpPr txBox="1"/>
          <p:nvPr/>
        </p:nvSpPr>
        <p:spPr>
          <a:xfrm>
            <a:off x="6378288" y="3430500"/>
            <a:ext cx="6153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 Links/Buttons/Forms/Searches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Charts / Maps / Trackers</a:t>
            </a:r>
          </a:p>
        </p:txBody>
      </p:sp>
    </p:spTree>
    <p:extLst>
      <p:ext uri="{BB962C8B-B14F-4D97-AF65-F5344CB8AC3E}">
        <p14:creationId xmlns:p14="http://schemas.microsoft.com/office/powerpoint/2010/main" val="173216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JavaScript</a:t>
            </a: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096001" y="1336329"/>
            <a:ext cx="5260848" cy="4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Current Covid-19 stats:  markers with infection rates and mortality rates by state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Color coding by level of infections/mortality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Charts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Map of Infection Rates across US or selected state with Popup (US only)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Map Mortality Rates across US  or selected state with Popup (US only)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Timeseries plot of selected state infection/mortality rates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Plot of Infection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Plot of Mortality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Plot of Infection Rate by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Plot of Mortality Rate by Median Income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F097195C-111A-4C15-A903-13BC8EAF08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8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JavaScript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096001" y="1336329"/>
            <a:ext cx="5260848" cy="4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Selectors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Map:  Infection Rates or Mortality Rates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Charts:  Plots by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Datasets:  Covid-19 data or income/population data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Form textbox search by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Click on map to update all charts by state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02DAF56E-9E6C-4CCD-81AE-A80E059B39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42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 JavaScript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096001" y="1336329"/>
            <a:ext cx="5260848" cy="438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Covid-19 Tracker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Search bar or clicking on map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Update textbox with stats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Median Income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Prepopulate with current US data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50190319-4470-4E37-B959-3DEB161AE5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3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Covid-19 vs.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 relationship for infection rate and mortality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Covid-19 vs.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 relationship for infection rate and mortality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Covid-19 vs. 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Positive relationship between both infection rate and mortality rate and the population size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827263AB-11A6-4C52-91AE-AF870745C0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373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COVID-19 Socioeconomic Analysis</vt:lpstr>
      <vt:lpstr>Project Goals – Questions to Answer</vt:lpstr>
      <vt:lpstr>Methodology:  Data Sourcing</vt:lpstr>
      <vt:lpstr>Methodology:  Data Cleansing</vt:lpstr>
      <vt:lpstr>Methodology:  HTML &amp; CSS</vt:lpstr>
      <vt:lpstr>Methodology:  JavaScript</vt:lpstr>
      <vt:lpstr>Methodology:  JavaScript</vt:lpstr>
      <vt:lpstr>Methodology:  JavaScript</vt:lpstr>
      <vt:lpstr>Conclusions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Socioeconomic Analysis</dc:title>
  <dc:creator>Small, Maria E</dc:creator>
  <cp:lastModifiedBy>Air Quotes</cp:lastModifiedBy>
  <cp:revision>3</cp:revision>
  <dcterms:created xsi:type="dcterms:W3CDTF">2020-10-10T16:32:11Z</dcterms:created>
  <dcterms:modified xsi:type="dcterms:W3CDTF">2020-10-17T15:38:18Z</dcterms:modified>
</cp:coreProperties>
</file>